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-72" y="-96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SRNTGT045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Poliarnie</a:t>
            </a:r>
            <a:r>
              <a:rPr lang="fr-FR" sz="4000" dirty="0"/>
              <a:t> </a:t>
            </a:r>
            <a:r>
              <a:rPr lang="fr-FR" sz="4000" dirty="0" err="1"/>
              <a:t>Zori</a:t>
            </a:r>
            <a:r>
              <a:rPr lang="fr-FR" sz="4000" dirty="0"/>
              <a:t> Power Maintenance </a:t>
            </a:r>
            <a:r>
              <a:rPr lang="fr-FR" sz="4000" dirty="0" err="1"/>
              <a:t>Depot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8732FD84-C46A-E357-BF0C-E626FC0D1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"/>
          <a:stretch/>
        </p:blipFill>
        <p:spPr>
          <a:xfrm>
            <a:off x="-1" y="1948131"/>
            <a:ext cx="15119351" cy="89419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3FD7D553-C53D-DADB-EF3B-1E7077A35A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14"/>
          <a:stretch/>
        </p:blipFill>
        <p:spPr>
          <a:xfrm>
            <a:off x="0" y="1928464"/>
            <a:ext cx="15117415" cy="8763350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912770"/>
            <a:ext cx="206795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 err="1"/>
              <a:t>Poliarnie</a:t>
            </a:r>
            <a:r>
              <a:rPr lang="fr-FR" sz="1400" b="1" dirty="0"/>
              <a:t> </a:t>
            </a:r>
            <a:r>
              <a:rPr lang="fr-FR" sz="1400" b="1" dirty="0" err="1"/>
              <a:t>Zori</a:t>
            </a:r>
            <a:r>
              <a:rPr lang="fr-FR" sz="1400" b="1" dirty="0"/>
              <a:t> Power Maintenance </a:t>
            </a:r>
            <a:r>
              <a:rPr lang="fr-FR" sz="1400" b="1" dirty="0" err="1"/>
              <a:t>Depot</a:t>
            </a:r>
            <a:endParaRPr lang="fr-FR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SRNTGT047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>
            <a:off x="8251236" y="6223977"/>
            <a:ext cx="738019" cy="4879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531236" y="58639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Clouds and clouds in the sky&#10;&#10;Description automatically generated">
            <a:extLst>
              <a:ext uri="{FF2B5EF4-FFF2-40B4-BE49-F238E27FC236}">
                <a16:creationId xmlns:a16="http://schemas.microsoft.com/office/drawing/2014/main" xmlns="" id="{22D4B1AD-C401-2DF7-9AD2-93B1DE0682B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0103" t="37131" r="47491" b="4448"/>
          <a:stretch/>
        </p:blipFill>
        <p:spPr>
          <a:xfrm>
            <a:off x="0" y="1905734"/>
            <a:ext cx="15117415" cy="8786079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9136484" y="4242925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52" idx="1"/>
          </p:cNvCxnSpPr>
          <p:nvPr/>
        </p:nvCxnSpPr>
        <p:spPr>
          <a:xfrm>
            <a:off x="12372699" y="4509947"/>
            <a:ext cx="598192" cy="647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 rot="902272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969C4A35-217C-C41A-6CD2-4DB906020BE1}"/>
              </a:ext>
            </a:extLst>
          </p:cNvPr>
          <p:cNvSpPr/>
          <p:nvPr/>
        </p:nvSpPr>
        <p:spPr>
          <a:xfrm rot="19579449">
            <a:off x="5875076" y="6272022"/>
            <a:ext cx="466373" cy="727424"/>
          </a:xfrm>
          <a:prstGeom prst="rect">
            <a:avLst/>
          </a:pr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xmlns="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xmlns="" id="{625225CB-AC53-29F5-DC84-130CA9D34A8B}"/>
              </a:ext>
            </a:extLst>
          </p:cNvPr>
          <p:cNvSpPr txBox="1"/>
          <p:nvPr/>
        </p:nvSpPr>
        <p:spPr>
          <a:xfrm>
            <a:off x="3981286" y="5008044"/>
            <a:ext cx="2687952" cy="4691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Power Maintenance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SRNTGT045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536EFA4B-23CF-D1F4-4249-F7585D6E08AC}"/>
              </a:ext>
            </a:extLst>
          </p:cNvPr>
          <p:cNvCxnSpPr>
            <a:cxnSpLocks/>
            <a:stCxn id="80" idx="2"/>
            <a:endCxn id="79" idx="0"/>
          </p:cNvCxnSpPr>
          <p:nvPr/>
        </p:nvCxnSpPr>
        <p:spPr>
          <a:xfrm>
            <a:off x="5325262" y="5477177"/>
            <a:ext cx="581325" cy="85588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E64488A9-9BEC-F786-EDD9-E90651A3658B}"/>
              </a:ext>
            </a:extLst>
          </p:cNvPr>
          <p:cNvSpPr/>
          <p:nvPr/>
        </p:nvSpPr>
        <p:spPr>
          <a:xfrm rot="18806904">
            <a:off x="10191424" y="6494464"/>
            <a:ext cx="458519" cy="193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xmlns="" id="{3F971C08-9B1C-4908-B669-92248C3EC8A4}"/>
              </a:ext>
            </a:extLst>
          </p:cNvPr>
          <p:cNvSpPr txBox="1"/>
          <p:nvPr/>
        </p:nvSpPr>
        <p:spPr>
          <a:xfrm>
            <a:off x="9371339" y="7469885"/>
            <a:ext cx="2766503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Railway Bridge</a:t>
            </a:r>
            <a:br>
              <a:rPr lang="fr-FR" sz="1400" b="1" dirty="0"/>
            </a:br>
            <a:r>
              <a:rPr lang="fr-FR" sz="1400" b="1" dirty="0"/>
              <a:t>SRNTGT047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C5552D8-5CFE-247E-609D-07B12F6BD427}"/>
              </a:ext>
            </a:extLst>
          </p:cNvPr>
          <p:cNvCxnSpPr>
            <a:cxnSpLocks/>
            <a:stCxn id="94" idx="0"/>
            <a:endCxn id="93" idx="2"/>
          </p:cNvCxnSpPr>
          <p:nvPr/>
        </p:nvCxnSpPr>
        <p:spPr>
          <a:xfrm flipH="1" flipV="1">
            <a:off x="10490791" y="6657439"/>
            <a:ext cx="263800" cy="8124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60E17FFF-E096-2063-9E67-EF4BFAE34BC4}"/>
              </a:ext>
            </a:extLst>
          </p:cNvPr>
          <p:cNvSpPr/>
          <p:nvPr/>
        </p:nvSpPr>
        <p:spPr>
          <a:xfrm rot="2079599">
            <a:off x="12939269" y="4690140"/>
            <a:ext cx="356390" cy="113783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xmlns="" sd="2594157703">
                  <a:custGeom>
                    <a:avLst/>
                    <a:gdLst>
                      <a:gd name="connsiteX0" fmla="*/ 0 w 356390"/>
                      <a:gd name="connsiteY0" fmla="*/ 0 h 1137834"/>
                      <a:gd name="connsiteX1" fmla="*/ 356390 w 356390"/>
                      <a:gd name="connsiteY1" fmla="*/ 0 h 1137834"/>
                      <a:gd name="connsiteX2" fmla="*/ 356390 w 356390"/>
                      <a:gd name="connsiteY2" fmla="*/ 534782 h 1137834"/>
                      <a:gd name="connsiteX3" fmla="*/ 356390 w 356390"/>
                      <a:gd name="connsiteY3" fmla="*/ 1137834 h 1137834"/>
                      <a:gd name="connsiteX4" fmla="*/ 0 w 356390"/>
                      <a:gd name="connsiteY4" fmla="*/ 1137834 h 1137834"/>
                      <a:gd name="connsiteX5" fmla="*/ 0 w 356390"/>
                      <a:gd name="connsiteY5" fmla="*/ 580295 h 1137834"/>
                      <a:gd name="connsiteX6" fmla="*/ 0 w 356390"/>
                      <a:gd name="connsiteY6" fmla="*/ 0 h 11378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6390" h="1137834" extrusionOk="0">
                        <a:moveTo>
                          <a:pt x="0" y="0"/>
                        </a:moveTo>
                        <a:cubicBezTo>
                          <a:pt x="99249" y="-10034"/>
                          <a:pt x="197114" y="808"/>
                          <a:pt x="356390" y="0"/>
                        </a:cubicBezTo>
                        <a:cubicBezTo>
                          <a:pt x="344368" y="129480"/>
                          <a:pt x="358498" y="362513"/>
                          <a:pt x="356390" y="534782"/>
                        </a:cubicBezTo>
                        <a:cubicBezTo>
                          <a:pt x="354282" y="707051"/>
                          <a:pt x="336892" y="868880"/>
                          <a:pt x="356390" y="1137834"/>
                        </a:cubicBezTo>
                        <a:cubicBezTo>
                          <a:pt x="222544" y="1131664"/>
                          <a:pt x="146158" y="1130693"/>
                          <a:pt x="0" y="1137834"/>
                        </a:cubicBezTo>
                        <a:cubicBezTo>
                          <a:pt x="16169" y="945991"/>
                          <a:pt x="24057" y="732537"/>
                          <a:pt x="0" y="580295"/>
                        </a:cubicBezTo>
                        <a:cubicBezTo>
                          <a:pt x="-24057" y="428053"/>
                          <a:pt x="19051" y="1238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Google Shape;67;p14">
            <a:extLst>
              <a:ext uri="{FF2B5EF4-FFF2-40B4-BE49-F238E27FC236}">
                <a16:creationId xmlns:a16="http://schemas.microsoft.com/office/drawing/2014/main" xmlns="" id="{2D94893D-9067-3EF3-9AA5-E6EFF58F6A4D}"/>
              </a:ext>
            </a:extLst>
          </p:cNvPr>
          <p:cNvSpPr txBox="1"/>
          <p:nvPr/>
        </p:nvSpPr>
        <p:spPr>
          <a:xfrm>
            <a:off x="9141650" y="4943133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92CAC094-7961-5DA5-338A-3529A42F3C0D}"/>
              </a:ext>
            </a:extLst>
          </p:cNvPr>
          <p:cNvSpPr/>
          <p:nvPr/>
        </p:nvSpPr>
        <p:spPr>
          <a:xfrm rot="20041327">
            <a:off x="12839014" y="6960249"/>
            <a:ext cx="556899" cy="4732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556899"/>
                      <a:gd name="connsiteY0" fmla="*/ 0 h 473247"/>
                      <a:gd name="connsiteX1" fmla="*/ 556899 w 556899"/>
                      <a:gd name="connsiteY1" fmla="*/ 0 h 473247"/>
                      <a:gd name="connsiteX2" fmla="*/ 556899 w 556899"/>
                      <a:gd name="connsiteY2" fmla="*/ 473247 h 473247"/>
                      <a:gd name="connsiteX3" fmla="*/ 0 w 556899"/>
                      <a:gd name="connsiteY3" fmla="*/ 473247 h 473247"/>
                      <a:gd name="connsiteX4" fmla="*/ 0 w 556899"/>
                      <a:gd name="connsiteY4" fmla="*/ 0 h 473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899" h="473247" extrusionOk="0">
                        <a:moveTo>
                          <a:pt x="0" y="0"/>
                        </a:moveTo>
                        <a:cubicBezTo>
                          <a:pt x="176037" y="-3952"/>
                          <a:pt x="377661" y="23421"/>
                          <a:pt x="556899" y="0"/>
                        </a:cubicBezTo>
                        <a:cubicBezTo>
                          <a:pt x="536041" y="129563"/>
                          <a:pt x="535258" y="304582"/>
                          <a:pt x="556899" y="473247"/>
                        </a:cubicBezTo>
                        <a:cubicBezTo>
                          <a:pt x="421716" y="448023"/>
                          <a:pt x="114091" y="447109"/>
                          <a:pt x="0" y="473247"/>
                        </a:cubicBezTo>
                        <a:cubicBezTo>
                          <a:pt x="-11144" y="268821"/>
                          <a:pt x="-21738" y="11389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E32F8595-B9A3-0D89-9162-DE8760A3827D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10650524" y="5477177"/>
            <a:ext cx="2363293" cy="15069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8E248730-EADF-7D4E-7C55-6BFCBDD28F5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D94D526-5582-893F-6663-F134B9262601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6" name="Picture 3">
              <a:extLst>
                <a:ext uri="{FF2B5EF4-FFF2-40B4-BE49-F238E27FC236}">
                  <a16:creationId xmlns:a16="http://schemas.microsoft.com/office/drawing/2014/main" xmlns="" id="{FA94C08E-CFC5-1095-A3AD-A4AB369C35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5FD5636C-955D-4557-7C9A-1C2D6E32E3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CB72C943-DF34-6429-D605-61B3A852A46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BD8B8E14-8C06-0181-13CF-C7B94A23896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E22EBD4A-42F5-549B-6576-FE697C95888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D188E7D7-B024-F6F1-D62D-F063EACCAD8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8360AB93-603F-6C06-E7FC-0213242F2D1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xmlns="" id="{31FD3978-E7BF-74E6-4CFE-A293343039A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C7A2B51F-370B-D844-4A23-CDEA56C2D8A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79DFDD0A-A883-F2F1-5DBA-2E94EFBB016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619FE341-8761-110A-4E42-102124BD55D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56D75A8A-CEAD-C1CD-ADD1-11A85AFAE08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33" name="Picture 3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9B2E0FB-1D75-DC73-11BD-628865675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4" name="Rektangel 11">
              <a:extLst>
                <a:ext uri="{FF2B5EF4-FFF2-40B4-BE49-F238E27FC236}">
                  <a16:creationId xmlns:a16="http://schemas.microsoft.com/office/drawing/2014/main" xmlns="" id="{4193A442-74DA-DCB8-AB1C-3C6239C6423C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8FBB730-15D2-4B47-DACC-923105D5EAA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t="7820" b="6440"/>
          <a:stretch/>
        </p:blipFill>
        <p:spPr>
          <a:xfrm>
            <a:off x="0" y="1912950"/>
            <a:ext cx="15119350" cy="877886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34B7294-B541-59B9-C8B4-D95D80B97952}"/>
              </a:ext>
            </a:extLst>
          </p:cNvPr>
          <p:cNvGrpSpPr/>
          <p:nvPr/>
        </p:nvGrpSpPr>
        <p:grpSpPr>
          <a:xfrm rot="8813435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xmlns="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xmlns="" id="{2CE0B118-892D-58AD-BCB0-66E91036A758}"/>
              </a:ext>
            </a:extLst>
          </p:cNvPr>
          <p:cNvSpPr txBox="1"/>
          <p:nvPr/>
        </p:nvSpPr>
        <p:spPr>
          <a:xfrm>
            <a:off x="290394" y="640004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SRNTGT045-A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MAINTENANCE FACILITY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22.284 E 032 33.533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-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3F171C6D-241A-3506-971E-FF6612F05B52}"/>
              </a:ext>
            </a:extLst>
          </p:cNvPr>
          <p:cNvCxnSpPr>
            <a:cxnSpLocks/>
            <a:stCxn id="91" idx="3"/>
          </p:cNvCxnSpPr>
          <p:nvPr/>
        </p:nvCxnSpPr>
        <p:spPr>
          <a:xfrm flipV="1">
            <a:off x="2996417" y="5908431"/>
            <a:ext cx="3953023" cy="8932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9A99714C-A9E1-DBCB-3A0D-9B0899311D2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D0C35146-A310-7E83-DCEE-30CBD025B69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xmlns="" id="{112AFA19-A86B-29F4-C439-43CB1F91F8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D85681FF-E0C3-CC3D-433F-705E4B46C1A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E8AD2D04-EFDE-EB07-D0D2-7701E5EAE0A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0C7972E6-A185-36DC-91D8-9867B889AE4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F9F4C4F3-252A-C5DE-9DBE-FF0B58FFBE6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859C82F6-775B-E0B5-E803-FB9D0EEF80E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9221A577-2C47-A157-CC06-903F3AFE4F1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42296623-1CAF-3449-C4EF-8E40200600A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015677D6-7E93-C5D5-5B7D-5A549CB863D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1E8DD21A-42B9-1069-7628-FEE5A5DA61F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3BB3155C-24EE-2124-F7C6-5235A669E16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487D68E-792C-EDC7-BF96-C45CEF72665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ACD9F29-1650-265E-0CDE-843B9F651E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1" name="Rektangel 11">
              <a:extLst>
                <a:ext uri="{FF2B5EF4-FFF2-40B4-BE49-F238E27FC236}">
                  <a16:creationId xmlns:a16="http://schemas.microsoft.com/office/drawing/2014/main" xmlns="" id="{4EC82846-5156-31C6-5A77-BBB85F90C597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xmlns="" id="{C530FE26-EBE8-F9C3-283E-6B0BABBA3B27}"/>
              </a:ext>
            </a:extLst>
          </p:cNvPr>
          <p:cNvSpPr txBox="1"/>
          <p:nvPr/>
        </p:nvSpPr>
        <p:spPr>
          <a:xfrm>
            <a:off x="290394" y="5413981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SRNTGT045-B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MAINTENANCE FACILITY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22.240 E 032 33.485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-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E622E589-9139-1D0C-1F6C-63BE3AC52C46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2996417" y="5528764"/>
            <a:ext cx="3953023" cy="2868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734825685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STRUCTURE STEEL CLAD WAREHOUSE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8D147B6D-6869-D30A-EAC3-A34DDFA08EA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E2514234-D316-FAB6-5FD3-AFF0DEE1C64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682A10B8-49A0-DCDD-AACF-117FC0EE05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6D8D5028-D2FF-5F7C-9284-B417659F2D0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853BF1BD-B7EF-3848-3B69-D772A555459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7D031CBB-BF74-E64D-6B47-477C896EB4F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E973E3F7-8CC8-46C7-1DDE-5858EDAD02E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D47E022E-162B-FC40-0BBD-14A5BB7893B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491B51C3-C7EE-AF25-313C-31D171075DC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3F57EE5A-C58C-33B8-F79A-C1147D9A494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7A2DB97-ED0C-B2AF-D678-96A90B52CAE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A8AFEABA-54EC-BD9A-BF02-DF68CD9606D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CAF75D25-E7FF-4310-EBE0-AFB89FC9E7E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AC8410F-B29F-7090-8371-3627EDB1FD7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23CEC86-FF84-9BAF-67E5-D70EF4E9CA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B10AE017-0E71-5E71-9B61-A631E468BC30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4381CC30-7E4B-EBA0-295B-ED934BDA800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t="7820" b="6440"/>
          <a:stretch/>
        </p:blipFill>
        <p:spPr>
          <a:xfrm>
            <a:off x="0" y="1912950"/>
            <a:ext cx="15119350" cy="8778863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7117985" y="4262212"/>
            <a:ext cx="2008575" cy="869161"/>
            <a:chOff x="6417921" y="4014348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417921" y="4014348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867662" y="4328027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 rot="966005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xmlns="" id="{4237BCD3-B3B5-17D2-63DA-ECE1314BAC71}"/>
              </a:ext>
            </a:extLst>
          </p:cNvPr>
          <p:cNvSpPr/>
          <p:nvPr/>
        </p:nvSpPr>
        <p:spPr>
          <a:xfrm>
            <a:off x="6238251" y="4935766"/>
            <a:ext cx="1596226" cy="1598556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22"/>
          <p:cNvSpPr txBox="1"/>
          <p:nvPr/>
        </p:nvSpPr>
        <p:spPr>
          <a:xfrm>
            <a:off x="5092868" y="5773306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A</a:t>
            </a:r>
            <a:endParaRPr b="1" dirty="0">
              <a:solidFill>
                <a:schemeClr val="dk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4520A73-1BE2-7AE4-3CBD-43391C8D7D8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4E6498FE-2F23-AEF6-213B-619CE0CE57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1AE82C13-22C6-010A-28A3-2836A664D0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EF881A5B-1813-E6FC-A2C3-77CC73587AC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CDEDB8AD-3C49-2B02-D2E1-0B6241366DB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16BB30C2-FC40-04A6-1177-A0FC36E9FE4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152A82DD-02DA-7838-E1F7-9831DFE3383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BC7EBC2-786A-C0D2-CEEC-41BE60ABA5D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6118CE82-720C-AB79-D064-4D42927D7A6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290AFF5A-F7EC-EBAE-85C6-8FF8CCAF3DA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21615633-C5D4-6B98-0103-F8FE040443B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BC80E5E-DF33-F56E-6865-5F80024E219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5169AA2-B4C6-6F1B-07A0-A08A37A40FB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37E2D7A8-BD1A-2297-0DD7-DC8FA771F65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AC61047-6D31-DD9C-1EA2-4BA657208D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12964AB8-B5B8-5F60-D941-8F710708425B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Google Shape;193;p22">
            <a:extLst>
              <a:ext uri="{FF2B5EF4-FFF2-40B4-BE49-F238E27FC236}">
                <a16:creationId xmlns:a16="http://schemas.microsoft.com/office/drawing/2014/main" xmlns="" id="{77F14DFB-1ACD-4675-FCDB-B9102C2852FB}"/>
              </a:ext>
            </a:extLst>
          </p:cNvPr>
          <p:cNvSpPr txBox="1"/>
          <p:nvPr/>
        </p:nvSpPr>
        <p:spPr>
          <a:xfrm>
            <a:off x="5092867" y="5405034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B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00248FBA-6FD4-C117-AC8B-37734E5BAA48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5991972" y="5547084"/>
            <a:ext cx="943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33E4099E-F6BD-6D6E-7928-2813595A912A}"/>
              </a:ext>
            </a:extLst>
          </p:cNvPr>
          <p:cNvCxnSpPr>
            <a:cxnSpLocks/>
            <a:stCxn id="193" idx="3"/>
          </p:cNvCxnSpPr>
          <p:nvPr/>
        </p:nvCxnSpPr>
        <p:spPr>
          <a:xfrm flipV="1">
            <a:off x="5991973" y="5915355"/>
            <a:ext cx="943399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1568519790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79C3FF69-6B3D-868C-D696-C7834E33644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D186BEC-065F-32FC-F6D4-61E89FF1FF7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9A6D7DE8-7F5C-495C-5E87-1513A6576D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436324D3-D731-F170-C24D-58BD6149D73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0B001046-09C9-9C96-BC67-2C2AE2642E7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B6B85858-0143-D651-A79A-6ED38E09B96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E280B676-F9A8-7CBE-4346-32D36B4CCA8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A0B0BA72-EF9D-ED3B-7130-4F177B595B5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3AB2FBA7-9F6E-4EA2-F914-22AD9C7B2FA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0D8111E-59A9-8F17-5E62-D4DF8A43A18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D0592077-4A5C-F427-6FC5-404F821C351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9EFA82F2-551D-1F98-4CDE-72A58D3C04D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66D22793-4F2B-CE47-7C3E-DD2CE535559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D9F3C961-AA24-E6CC-C979-CBDF1F82837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AEF58942-E935-68EF-4D6A-8721A93A21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C0572512-4C2D-AC09-6F88-BBDB11B6EF4F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8395EF6-1C22-DCD2-6F07-1AADD97DC35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A5882E0F-69D0-933C-A3CC-C2C6E17B51D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DB1EC7A7-C81D-5A58-2BB6-BB68B6F2CD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E88886DB-E8AB-CEBC-0749-7DB3775794F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E1A1E163-7F31-4CA5-D973-93D35977509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7E54F079-BAF4-8046-2F83-B8F30E03722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16BE982B-4772-1F44-53A9-2C6E0C0DF25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44C84D63-8251-BB99-CBB3-F0DC65DD756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202D2494-FEB7-92FF-D38E-948FA937090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B3141BB0-85A1-6E51-37DE-9450E9772CB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31CDFF60-D866-4AEE-9BC9-A49DFE134CD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2E35229-44B4-0AB3-E782-A358037E507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3C19DBA-62F4-6ACD-D98D-D38E020D9C1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53F29AC-0877-5456-4B63-0654E97740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850DD234-BBC5-C52B-FB51-859651AE0E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2DE2BA8D-94F1-A38D-581B-EB710F003ECF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5CBEA3BE-124A-D1F9-B6D2-4C3499E377B7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rcRect r="6631"/>
          <a:stretch/>
        </p:blipFill>
        <p:spPr>
          <a:xfrm>
            <a:off x="7941200" y="1937312"/>
            <a:ext cx="7178150" cy="4118574"/>
          </a:xfrm>
          <a:prstGeom prst="rect">
            <a:avLst/>
          </a:prstGeom>
        </p:spPr>
      </p:pic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9686558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786</Words>
  <Application>Microsoft Office PowerPoint</Application>
  <PresentationFormat>Egendefinert</PresentationFormat>
  <Paragraphs>184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SRNTGT045  Poliarnie Zori Power Maintenance Depot,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SRNTGT045 Poliarnie Zori Power Maintenance Depot</dc:title>
  <dc:subject>SRNTGT045 Poliarnie Zori Power Maintenance Depot</dc:subject>
  <dc:creator>132nd Virtual Wing;VIS</dc:creator>
  <cp:lastModifiedBy>Frode Nakken</cp:lastModifiedBy>
  <cp:revision>16</cp:revision>
  <dcterms:modified xsi:type="dcterms:W3CDTF">2025-03-18T19:26:10Z</dcterms:modified>
</cp:coreProperties>
</file>